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8"/>
  </p:notesMasterIdLst>
  <p:sldIdLst>
    <p:sldId id="258" r:id="rId2"/>
    <p:sldId id="265" r:id="rId3"/>
    <p:sldId id="259" r:id="rId4"/>
    <p:sldId id="260" r:id="rId5"/>
    <p:sldId id="267" r:id="rId6"/>
    <p:sldId id="266" r:id="rId7"/>
  </p:sldIdLst>
  <p:sldSz cx="10287000" cy="166449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찬호" initials="박찬" lastIdx="1" clrIdx="0">
    <p:extLst>
      <p:ext uri="{19B8F6BF-5375-455C-9EA6-DF929625EA0E}">
        <p15:presenceInfo xmlns:p15="http://schemas.microsoft.com/office/powerpoint/2012/main" userId="3ad4274ace7d17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4B5"/>
    <a:srgbClr val="4472C4"/>
    <a:srgbClr val="150A0A"/>
    <a:srgbClr val="5EDDEC"/>
    <a:srgbClr val="B9EDF6"/>
    <a:srgbClr val="EE8DA4"/>
    <a:srgbClr val="262626"/>
    <a:srgbClr val="A3CCA2"/>
    <a:srgbClr val="C0000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6353" autoAdjust="0"/>
  </p:normalViewPr>
  <p:slideViewPr>
    <p:cSldViewPr snapToGrid="0">
      <p:cViewPr varScale="1">
        <p:scale>
          <a:sx n="46" d="100"/>
          <a:sy n="46" d="100"/>
        </p:scale>
        <p:origin x="317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5400" b="0" i="0" u="none" strike="noStrike" kern="1200" spc="0" baseline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r>
              <a:rPr lang="ko-KR" altLang="en-US" sz="54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수집한 글 수</a:t>
            </a:r>
            <a:endParaRPr lang="ko-KR" sz="5400" dirty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c:rich>
      </c:tx>
      <c:layout>
        <c:manualLayout>
          <c:xMode val="edge"/>
          <c:yMode val="edge"/>
          <c:x val="0.32857742782152233"/>
          <c:y val="1.94959030474919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spc="0" baseline="0">
              <a:solidFill>
                <a:schemeClr val="tx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1.1458333333333333E-2"/>
          <c:y val="0.10442042632433544"/>
          <c:w val="0.9770833333333333"/>
          <c:h val="0.88180847588872857"/>
        </c:manualLayout>
      </c:layout>
      <c:barChart>
        <c:barDir val="bar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수집한 글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A0B-4BB1-8CAD-FA629BFB603B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A0B-4BB1-8CAD-FA629BFB603B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0B-4BB1-8CAD-FA629BFB603B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0B-4BB1-8CAD-FA629BFB603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0B-4BB1-8CAD-FA629BFB603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A0B-4BB1-8CAD-FA629BFB603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A0B-4BB1-8CAD-FA629BFB603B}"/>
              </c:ext>
            </c:extLst>
          </c:dPt>
          <c:dPt>
            <c:idx val="11"/>
            <c:invertIfNegative val="0"/>
            <c:bubble3D val="0"/>
            <c:spPr>
              <a:solidFill>
                <a:srgbClr val="7C7C7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A0B-4BB1-8CAD-FA629BFB603B}"/>
              </c:ext>
            </c:extLst>
          </c:dPt>
          <c:dPt>
            <c:idx val="12"/>
            <c:invertIfNegative val="0"/>
            <c:bubble3D val="0"/>
            <c:spPr>
              <a:solidFill>
                <a:srgbClr val="FCA4B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A0B-4BB1-8CAD-FA629BFB603B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A45398C0-41A6-4B86-91FD-C3704FAA1001}" type="VALUE">
                      <a:rPr lang="en-US" altLang="ko-KR" sz="3200" b="1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A0B-4BB1-8CAD-FA629BFB603B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69F28C33-E6EC-4D00-91B1-2B8E755E026C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0B-4BB1-8CAD-FA629BFB603B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5FDDE195-DF7A-4F09-9EFD-FC48AD306281}" type="VALUE">
                      <a:rPr lang="en-US" altLang="ko-KR" sz="32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0B-4BB1-8CAD-FA629BFB603B}"/>
                </c:ext>
              </c:extLst>
            </c:dLbl>
            <c:dLbl>
              <c:idx val="8"/>
              <c:layout>
                <c:manualLayout>
                  <c:x val="-7.2916666666666668E-3"/>
                  <c:y val="-3.3950225088053312E-17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t> </a:t>
                    </a:r>
                    <a:fld id="{5B1F410A-9246-4356-A77D-614BB0F557D2}" type="VALUE">
                      <a:rPr lang="en-US" altLang="ko-KR" baseline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en-US" altLang="ko-KR" baseline="0" dirty="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3A0B-4BB1-8CAD-FA629BFB603B}"/>
                </c:ext>
              </c:extLst>
            </c:dLbl>
            <c:dLbl>
              <c:idx val="9"/>
              <c:layout>
                <c:manualLayout>
                  <c:x val="2.0833333333333333E-3"/>
                  <c:y val="-3.3950225088053312E-17"/>
                </c:manualLayout>
              </c:layout>
              <c:tx>
                <c:rich>
                  <a:bodyPr/>
                  <a:lstStyle/>
                  <a:p>
                    <a:fld id="{CB2AA76C-E16F-4433-BC32-7884DD131857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3A0B-4BB1-8CAD-FA629BFB603B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3C6DBBE8-BAAC-4DEB-A73A-13BC96D19A32}" type="VALUE">
                      <a:rPr lang="en-US" altLang="ko-KR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3A0B-4BB1-8CAD-FA629BFB603B}"/>
                </c:ext>
              </c:extLst>
            </c:dLbl>
            <c:dLbl>
              <c:idx val="11"/>
              <c:layout>
                <c:manualLayout>
                  <c:x val="1.2345679012345679E-3"/>
                  <c:y val="7.6299496068866514E-4"/>
                </c:manualLayout>
              </c:layout>
              <c:tx>
                <c:rich>
                  <a:bodyPr/>
                  <a:lstStyle/>
                  <a:p>
                    <a:fld id="{BFBD8182-39C6-4331-972A-C8C482095634}" type="VALUE">
                      <a:rPr lang="en-US" altLang="ko-KR">
                        <a:solidFill>
                          <a:srgbClr val="C9C9C9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3A0B-4BB1-8CAD-FA629BFB603B}"/>
                </c:ext>
              </c:extLst>
            </c:dLbl>
            <c:dLbl>
              <c:idx val="12"/>
              <c:layout>
                <c:manualLayout>
                  <c:x val="2.7160493827160404E-2"/>
                  <c:y val="-7.6299496068865116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defRPr>
                    </a:pPr>
                    <a:fld id="{09B3B637-1F30-4C34-87A2-9244AC9D5D90}" type="VALUE">
                      <a:rPr lang="en-US" altLang="ko-KR" sz="3600">
                        <a:solidFill>
                          <a:schemeClr val="bg1"/>
                        </a:solidFill>
                      </a:rPr>
                      <a:pPr>
                        <a:defRPr sz="360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3A0B-4BB1-8CAD-FA629BFB60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7월</c:v>
                </c:pt>
                <c:pt idx="1">
                  <c:v>8월</c:v>
                </c:pt>
                <c:pt idx="2">
                  <c:v>9월</c:v>
                </c:pt>
                <c:pt idx="3">
                  <c:v>10월</c:v>
                </c:pt>
                <c:pt idx="4">
                  <c:v>11월</c:v>
                </c:pt>
                <c:pt idx="5">
                  <c:v>12월</c:v>
                </c:pt>
                <c:pt idx="6">
                  <c:v>1월</c:v>
                </c:pt>
                <c:pt idx="7">
                  <c:v>2월</c:v>
                </c:pt>
                <c:pt idx="8">
                  <c:v>3월</c:v>
                </c:pt>
                <c:pt idx="9">
                  <c:v>4월</c:v>
                </c:pt>
                <c:pt idx="10">
                  <c:v>5월</c:v>
                </c:pt>
                <c:pt idx="11">
                  <c:v>6월</c:v>
                </c:pt>
                <c:pt idx="12">
                  <c:v>7월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41299</c:v>
                </c:pt>
                <c:pt idx="1">
                  <c:v>90224</c:v>
                </c:pt>
                <c:pt idx="2">
                  <c:v>79776</c:v>
                </c:pt>
                <c:pt idx="3">
                  <c:v>82791</c:v>
                </c:pt>
                <c:pt idx="4">
                  <c:v>81741</c:v>
                </c:pt>
                <c:pt idx="5">
                  <c:v>82792</c:v>
                </c:pt>
                <c:pt idx="6">
                  <c:v>102599</c:v>
                </c:pt>
                <c:pt idx="7">
                  <c:v>92655</c:v>
                </c:pt>
                <c:pt idx="8">
                  <c:v>88716</c:v>
                </c:pt>
                <c:pt idx="9">
                  <c:v>86708</c:v>
                </c:pt>
                <c:pt idx="10">
                  <c:v>140262</c:v>
                </c:pt>
                <c:pt idx="11">
                  <c:v>233543</c:v>
                </c:pt>
                <c:pt idx="12">
                  <c:v>272384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A0B-4BB1-8CAD-FA629BFB603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503340040"/>
        <c:axId val="503346600"/>
        <c:extLst/>
      </c:barChart>
      <c:catAx>
        <c:axId val="503340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1" i="0" u="none" strike="noStrike" kern="1200" baseline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503346600"/>
        <c:crosses val="autoZero"/>
        <c:auto val="1"/>
        <c:lblAlgn val="ctr"/>
        <c:lblOffset val="100"/>
        <c:noMultiLvlLbl val="0"/>
      </c:catAx>
      <c:valAx>
        <c:axId val="503346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03340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관련 글/댓글 수</c:v>
                </c:pt>
              </c:strCache>
            </c:strRef>
          </c:tx>
          <c:spPr>
            <a:solidFill>
              <a:srgbClr val="FCA4B5"/>
            </a:solidFill>
            <a:ln w="25400" cap="flat" cmpd="sng" algn="ctr">
              <a:noFill/>
              <a:miter lim="800000"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none" lIns="38100" tIns="19050" rIns="38100" bIns="19050" anchor="ctr" anchorCtr="1">
                    <a:spAutoFit/>
                  </a:bodyPr>
                  <a:lstStyle/>
                  <a:p>
                    <a:pPr>
                      <a:defRPr sz="6600" b="0" i="0" u="none" strike="noStrike" kern="1200" baseline="0">
                        <a:solidFill>
                          <a:schemeClr val="bg1"/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  <a:cs typeface="+mn-cs"/>
                      </a:defRPr>
                    </a:pPr>
                    <a:fld id="{40629494-148D-4186-AD9D-3B04C2F799EE}" type="VALUE">
                      <a:rPr lang="en-US" altLang="ko-KR" sz="8000"/>
                      <a:pPr>
                        <a:defRPr sz="6600" b="0" i="0" u="none" strike="noStrike" kern="1200" baseline="0">
                          <a:solidFill>
                            <a:schemeClr val="bg1"/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  <a:cs typeface="+mn-cs"/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9261-4576-A5D6-C6AFEF07CA38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6600" b="0" i="0" u="none" strike="noStrike" kern="1200" baseline="0"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9261-4576-A5D6-C6AFEF07CA3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chemeClr val="bg1"/>
                      </a:solidFill>
                      <a:latin typeface="나눔스퀘어라운드 ExtraBold" panose="020B0600000101010101" pitchFamily="50" charset="-127"/>
                      <a:ea typeface="나눔스퀘어라운드 ExtraBold" panose="020B0600000101010101" pitchFamily="50" charset="-127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9261-4576-A5D6-C6AFEF07CA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ctr" anchorCtr="1">
                <a:spAutoFit/>
              </a:bodyPr>
              <a:lstStyle/>
              <a:p>
                <a:pPr>
                  <a:defRPr sz="5400" b="0" i="0" u="none" strike="noStrike" kern="1200" baseline="0">
                    <a:solidFill>
                      <a:schemeClr val="bg1"/>
                    </a:solidFill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사쿠라 미코</c:v>
                </c:pt>
                <c:pt idx="1">
                  <c:v>우사다 페코라</c:v>
                </c:pt>
                <c:pt idx="2">
                  <c:v>토코야미 토와</c:v>
                </c:pt>
                <c:pt idx="3">
                  <c:v>호쇼 마린</c:v>
                </c:pt>
                <c:pt idx="4">
                  <c:v>아카이 하아토</c:v>
                </c:pt>
                <c:pt idx="5">
                  <c:v>츠노마키 와타메</c:v>
                </c:pt>
                <c:pt idx="6">
                  <c:v>나츠이로 마츠리</c:v>
                </c:pt>
                <c:pt idx="7">
                  <c:v>히메모리 루나</c:v>
                </c:pt>
                <c:pt idx="8">
                  <c:v>호시마치 스이세이</c:v>
                </c:pt>
                <c:pt idx="9">
                  <c:v>키류 코코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8238</c:v>
                </c:pt>
                <c:pt idx="1">
                  <c:v>7565</c:v>
                </c:pt>
                <c:pt idx="2">
                  <c:v>6791</c:v>
                </c:pt>
                <c:pt idx="3">
                  <c:v>6399</c:v>
                </c:pt>
                <c:pt idx="4">
                  <c:v>5083</c:v>
                </c:pt>
                <c:pt idx="5">
                  <c:v>4889</c:v>
                </c:pt>
                <c:pt idx="6">
                  <c:v>4819</c:v>
                </c:pt>
                <c:pt idx="7">
                  <c:v>4354</c:v>
                </c:pt>
                <c:pt idx="8">
                  <c:v>4345</c:v>
                </c:pt>
                <c:pt idx="9">
                  <c:v>4088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61-4576-A5D6-C6AFEF07CA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5"/>
        <c:overlap val="13"/>
        <c:axId val="748178200"/>
        <c:axId val="748177872"/>
      </c:barChart>
      <c:catAx>
        <c:axId val="748178200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748177872"/>
        <c:crosses val="autoZero"/>
        <c:auto val="1"/>
        <c:lblAlgn val="ctr"/>
        <c:lblOffset val="100"/>
        <c:noMultiLvlLbl val="0"/>
      </c:catAx>
      <c:valAx>
        <c:axId val="74817787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74817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279C3-ADC2-42B7-AC34-A1C30E5C9B2B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474913" y="1143000"/>
            <a:ext cx="1908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9D857-601F-4B85-8A9C-9A44E0AD2C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4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VlNi7Pby0w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youtube.com/watch?v=IhiievWaZMI" TargetMode="External"/><Relationship Id="rId4" Type="http://schemas.openxmlformats.org/officeDocument/2006/relationships/hyperlink" Target="https://www.youtube.com/watch?v=FtOVlvu11q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/>
              </a:rPr>
              <a:t>https://www.youtube.com/watch?v=dVlNi7Pby0w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br>
              <a:rPr lang="ja-JP" altLang="en-US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/>
              </a:rPr>
              <a:t>https://www.youtube.com/watch?v=FtOVlvu11qg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5"/>
              </a:rPr>
              <a:t>https://www.youtube.com/watch?v=IhiievWaZMI</a:t>
            </a:r>
            <a:endParaRPr lang="en-US" altLang="ko-KR" sz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9D857-601F-4B85-8A9C-9A44E0AD2CD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9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724069"/>
            <a:ext cx="8743950" cy="5794904"/>
          </a:xfrm>
        </p:spPr>
        <p:txBody>
          <a:bodyPr anchor="b"/>
          <a:lstStyle>
            <a:lvl1pPr algn="ctr"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8742447"/>
            <a:ext cx="7715250" cy="4018672"/>
          </a:xfrm>
        </p:spPr>
        <p:txBody>
          <a:bodyPr/>
          <a:lstStyle>
            <a:lvl1pPr marL="0" indent="0" algn="ctr">
              <a:buNone/>
              <a:defRPr sz="2700"/>
            </a:lvl1pPr>
            <a:lvl2pPr marL="514350" indent="0" algn="ctr">
              <a:buNone/>
              <a:defRPr sz="2250"/>
            </a:lvl2pPr>
            <a:lvl3pPr marL="1028700" indent="0" algn="ctr">
              <a:buNone/>
              <a:defRPr sz="2025"/>
            </a:lvl3pPr>
            <a:lvl4pPr marL="1543050" indent="0" algn="ctr">
              <a:buNone/>
              <a:defRPr sz="1800"/>
            </a:lvl4pPr>
            <a:lvl5pPr marL="2057400" indent="0" algn="ctr">
              <a:buNone/>
              <a:defRPr sz="1800"/>
            </a:lvl5pPr>
            <a:lvl6pPr marL="2571750" indent="0" algn="ctr">
              <a:buNone/>
              <a:defRPr sz="1800"/>
            </a:lvl6pPr>
            <a:lvl7pPr marL="3086100" indent="0" algn="ctr">
              <a:buNone/>
              <a:defRPr sz="1800"/>
            </a:lvl7pPr>
            <a:lvl8pPr marL="3600450" indent="0" algn="ctr">
              <a:buNone/>
              <a:defRPr sz="1800"/>
            </a:lvl8pPr>
            <a:lvl9pPr marL="4114800" indent="0" algn="ctr">
              <a:buNone/>
              <a:defRPr sz="18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64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873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886189"/>
            <a:ext cx="2218134" cy="141058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886189"/>
            <a:ext cx="6525816" cy="141058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3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82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4149680"/>
            <a:ext cx="8872538" cy="6923831"/>
          </a:xfrm>
        </p:spPr>
        <p:txBody>
          <a:bodyPr anchor="b"/>
          <a:lstStyle>
            <a:lvl1pPr>
              <a:defRPr sz="675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11139013"/>
            <a:ext cx="8872538" cy="3641079"/>
          </a:xfrm>
        </p:spPr>
        <p:txBody>
          <a:bodyPr/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514350" indent="0">
              <a:buNone/>
              <a:defRPr sz="2250">
                <a:solidFill>
                  <a:schemeClr val="tx1">
                    <a:tint val="75000"/>
                  </a:schemeClr>
                </a:solidFill>
              </a:defRPr>
            </a:lvl2pPr>
            <a:lvl3pPr marL="1028700" indent="0">
              <a:buNone/>
              <a:defRPr sz="2025">
                <a:solidFill>
                  <a:schemeClr val="tx1">
                    <a:tint val="75000"/>
                  </a:schemeClr>
                </a:solidFill>
              </a:defRPr>
            </a:lvl3pPr>
            <a:lvl4pPr marL="15430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057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5717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0861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60045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1148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222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4430944"/>
            <a:ext cx="4371975" cy="105610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886192"/>
            <a:ext cx="8872538" cy="321725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4080323"/>
            <a:ext cx="4351883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6080026"/>
            <a:ext cx="4351883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4080323"/>
            <a:ext cx="4373315" cy="19997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50" indent="0">
              <a:buNone/>
              <a:defRPr sz="2250" b="1"/>
            </a:lvl2pPr>
            <a:lvl3pPr marL="1028700" indent="0">
              <a:buNone/>
              <a:defRPr sz="2025" b="1"/>
            </a:lvl3pPr>
            <a:lvl4pPr marL="1543050" indent="0">
              <a:buNone/>
              <a:defRPr sz="1800" b="1"/>
            </a:lvl4pPr>
            <a:lvl5pPr marL="2057400" indent="0">
              <a:buNone/>
              <a:defRPr sz="1800" b="1"/>
            </a:lvl5pPr>
            <a:lvl6pPr marL="2571750" indent="0">
              <a:buNone/>
              <a:defRPr sz="1800" b="1"/>
            </a:lvl6pPr>
            <a:lvl7pPr marL="3086100" indent="0">
              <a:buNone/>
              <a:defRPr sz="1800" b="1"/>
            </a:lvl7pPr>
            <a:lvl8pPr marL="3600450" indent="0">
              <a:buNone/>
              <a:defRPr sz="1800" b="1"/>
            </a:lvl8pPr>
            <a:lvl9pPr marL="411480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6080026"/>
            <a:ext cx="4373315" cy="894280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0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3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2396567"/>
            <a:ext cx="5207794" cy="11828694"/>
          </a:xfrm>
        </p:spPr>
        <p:txBody>
          <a:bodyPr/>
          <a:lstStyle>
            <a:lvl1pPr>
              <a:defRPr sz="3600"/>
            </a:lvl1pPr>
            <a:lvl2pPr>
              <a:defRPr sz="3150"/>
            </a:lvl2pPr>
            <a:lvl3pPr>
              <a:defRPr sz="2700"/>
            </a:lvl3pPr>
            <a:lvl4pPr>
              <a:defRPr sz="2250"/>
            </a:lvl4pPr>
            <a:lvl5pPr>
              <a:defRPr sz="2250"/>
            </a:lvl5pPr>
            <a:lvl6pPr>
              <a:defRPr sz="2250"/>
            </a:lvl6pPr>
            <a:lvl7pPr>
              <a:defRPr sz="2250"/>
            </a:lvl7pPr>
            <a:lvl8pPr>
              <a:defRPr sz="2250"/>
            </a:lvl8pPr>
            <a:lvl9pPr>
              <a:defRPr sz="22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34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1109662"/>
            <a:ext cx="3317825" cy="388381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2396567"/>
            <a:ext cx="5207794" cy="11828694"/>
          </a:xfrm>
        </p:spPr>
        <p:txBody>
          <a:bodyPr anchor="t"/>
          <a:lstStyle>
            <a:lvl1pPr marL="0" indent="0">
              <a:buNone/>
              <a:defRPr sz="3600"/>
            </a:lvl1pPr>
            <a:lvl2pPr marL="514350" indent="0">
              <a:buNone/>
              <a:defRPr sz="3150"/>
            </a:lvl2pPr>
            <a:lvl3pPr marL="1028700" indent="0">
              <a:buNone/>
              <a:defRPr sz="2700"/>
            </a:lvl3pPr>
            <a:lvl4pPr marL="1543050" indent="0">
              <a:buNone/>
              <a:defRPr sz="2250"/>
            </a:lvl4pPr>
            <a:lvl5pPr marL="2057400" indent="0">
              <a:buNone/>
              <a:defRPr sz="2250"/>
            </a:lvl5pPr>
            <a:lvl6pPr marL="2571750" indent="0">
              <a:buNone/>
              <a:defRPr sz="2250"/>
            </a:lvl6pPr>
            <a:lvl7pPr marL="3086100" indent="0">
              <a:buNone/>
              <a:defRPr sz="2250"/>
            </a:lvl7pPr>
            <a:lvl8pPr marL="3600450" indent="0">
              <a:buNone/>
              <a:defRPr sz="2250"/>
            </a:lvl8pPr>
            <a:lvl9pPr marL="4114800" indent="0">
              <a:buNone/>
              <a:defRPr sz="225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4993481"/>
            <a:ext cx="3317825" cy="9251042"/>
          </a:xfrm>
        </p:spPr>
        <p:txBody>
          <a:bodyPr/>
          <a:lstStyle>
            <a:lvl1pPr marL="0" indent="0">
              <a:buNone/>
              <a:defRPr sz="1800"/>
            </a:lvl1pPr>
            <a:lvl2pPr marL="514350" indent="0">
              <a:buNone/>
              <a:defRPr sz="1575"/>
            </a:lvl2pPr>
            <a:lvl3pPr marL="1028700" indent="0">
              <a:buNone/>
              <a:defRPr sz="1350"/>
            </a:lvl3pPr>
            <a:lvl4pPr marL="1543050" indent="0">
              <a:buNone/>
              <a:defRPr sz="1125"/>
            </a:lvl4pPr>
            <a:lvl5pPr marL="2057400" indent="0">
              <a:buNone/>
              <a:defRPr sz="1125"/>
            </a:lvl5pPr>
            <a:lvl6pPr marL="2571750" indent="0">
              <a:buNone/>
              <a:defRPr sz="1125"/>
            </a:lvl6pPr>
            <a:lvl7pPr marL="3086100" indent="0">
              <a:buNone/>
              <a:defRPr sz="1125"/>
            </a:lvl7pPr>
            <a:lvl8pPr marL="3600450" indent="0">
              <a:buNone/>
              <a:defRPr sz="1125"/>
            </a:lvl8pPr>
            <a:lvl9pPr marL="4114800" indent="0">
              <a:buNone/>
              <a:defRPr sz="11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429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44A884AC-B02A-499A-8045-D47C73E74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Marker size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400000">
            <a:off x="-3187042" y="3170897"/>
            <a:ext cx="16661081" cy="1028700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886192"/>
            <a:ext cx="8872538" cy="3217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4430944"/>
            <a:ext cx="8872538" cy="1056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46FE3-F1CE-430D-9767-EAFBC6F4D4CD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15427395"/>
            <a:ext cx="3471863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15427395"/>
            <a:ext cx="2314575" cy="886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958A3-06FF-4626-8C92-6B0866319D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1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1028700" rtl="0" eaLnBrk="1" latinLnBrk="1" hangingPunct="1">
        <a:lnSpc>
          <a:spcPct val="90000"/>
        </a:lnSpc>
        <a:spcBef>
          <a:spcPct val="0"/>
        </a:spcBef>
        <a:buNone/>
        <a:defRPr sz="49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1028700" rtl="0" eaLnBrk="1" latinLnBrk="1" hangingPunct="1">
        <a:lnSpc>
          <a:spcPct val="90000"/>
        </a:lnSpc>
        <a:spcBef>
          <a:spcPts val="1125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1pPr>
      <a:lvl2pPr marL="7715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8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8002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3145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8289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3432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85762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371975" indent="-257175" algn="l" defTabSz="102870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3pPr>
      <a:lvl4pPr marL="15430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5pPr>
      <a:lvl6pPr marL="25717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6pPr>
      <a:lvl7pPr marL="30861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algn="l" defTabSz="1028700" rtl="0" eaLnBrk="1" latinLnBrk="1" hangingPunct="1">
        <a:defRPr sz="20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openxmlformats.org/officeDocument/2006/relationships/hyperlink" Target="https://www.youtube.com/hashtag/%E6%A1%90%E7%94%9F%E3%82%B3%E3%82%B3%E5%8D%92%E6%A5%ADlive" TargetMode="External"/><Relationship Id="rId7" Type="http://schemas.openxmlformats.org/officeDocument/2006/relationships/image" Target="../media/image25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6.jpeg"/><Relationship Id="rId5" Type="http://schemas.openxmlformats.org/officeDocument/2006/relationships/image" Target="../media/image24.jpeg"/><Relationship Id="rId15" Type="http://schemas.openxmlformats.org/officeDocument/2006/relationships/image" Target="../media/image30.png"/><Relationship Id="rId10" Type="http://schemas.openxmlformats.org/officeDocument/2006/relationships/hyperlink" Target="https://www.youtube.com/hashtag/%E5%AE%9D%E9%90%98%E3%83%9E%E3%83%AA%E3%83%B3%E7%94%9F%E8%AA%95%E7%A5%AD2021" TargetMode="External"/><Relationship Id="rId4" Type="http://schemas.openxmlformats.org/officeDocument/2006/relationships/hyperlink" Target="https://www.youtube.com/hashtag/goodbyecoco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png"/><Relationship Id="rId18" Type="http://schemas.openxmlformats.org/officeDocument/2006/relationships/image" Target="../media/image44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15.jpeg"/><Relationship Id="rId17" Type="http://schemas.microsoft.com/office/2007/relationships/hdphoto" Target="../media/hdphoto3.wdp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48.png"/><Relationship Id="rId21" Type="http://schemas.openxmlformats.org/officeDocument/2006/relationships/chart" Target="../charts/chart2.xml"/><Relationship Id="rId7" Type="http://schemas.openxmlformats.org/officeDocument/2006/relationships/image" Target="../media/image52.png"/><Relationship Id="rId12" Type="http://schemas.openxmlformats.org/officeDocument/2006/relationships/image" Target="../media/image15.jpeg"/><Relationship Id="rId17" Type="http://schemas.openxmlformats.org/officeDocument/2006/relationships/image" Target="../media/image20.png"/><Relationship Id="rId2" Type="http://schemas.openxmlformats.org/officeDocument/2006/relationships/image" Target="../media/image47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4.png"/><Relationship Id="rId5" Type="http://schemas.openxmlformats.org/officeDocument/2006/relationships/image" Target="../media/image50.png"/><Relationship Id="rId15" Type="http://schemas.openxmlformats.org/officeDocument/2006/relationships/image" Target="../media/image18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B9F7DC-2862-44ED-BE39-094F303A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26919" y="203353"/>
            <a:ext cx="11740837" cy="1174083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CA9A80F-491B-472B-9F30-3B845843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33318" y="13565733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F4E5A-DFB3-46B9-82A2-53B834004FC1}"/>
              </a:ext>
            </a:extLst>
          </p:cNvPr>
          <p:cNvSpPr txBox="1"/>
          <p:nvPr/>
        </p:nvSpPr>
        <p:spPr>
          <a:xfrm>
            <a:off x="3544861" y="14408965"/>
            <a:ext cx="6742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야붕이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(151)+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키즈나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아이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(132)+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키즈나아이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(53)+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기즈나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(26)+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야붕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오야붕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중붕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짱붕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932FA1-D983-4458-8916-910335C742D7}"/>
              </a:ext>
            </a:extLst>
          </p:cNvPr>
          <p:cNvSpPr/>
          <p:nvPr/>
        </p:nvSpPr>
        <p:spPr>
          <a:xfrm>
            <a:off x="3520856" y="13565491"/>
            <a:ext cx="6766143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364 </a:t>
            </a:r>
            <a:r>
              <a:rPr lang="ko-KR" altLang="en-US" sz="5400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▼</a:t>
            </a:r>
            <a:r>
              <a:rPr lang="en-US" altLang="ko-KR" sz="5400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25</a:t>
            </a:r>
            <a:endParaRPr lang="ko-KR" altLang="en-US" sz="54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70CC-88CF-4ED9-A1D9-892FE8E41D4D}"/>
              </a:ext>
            </a:extLst>
          </p:cNvPr>
          <p:cNvSpPr txBox="1"/>
          <p:nvPr/>
        </p:nvSpPr>
        <p:spPr>
          <a:xfrm>
            <a:off x="-389055" y="13494139"/>
            <a:ext cx="24192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69</a:t>
            </a:r>
          </a:p>
        </p:txBody>
      </p:sp>
      <p:pic>
        <p:nvPicPr>
          <p:cNvPr id="5122" name="Picture 2" descr="Kizuna AI株式会社 | Virtual YouTuber Wiki | Fandom">
            <a:extLst>
              <a:ext uri="{FF2B5EF4-FFF2-40B4-BE49-F238E27FC236}">
                <a16:creationId xmlns:a16="http://schemas.microsoft.com/office/drawing/2014/main" id="{669FC481-4A95-4E76-82D9-D52188785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100" y1="34625" x2="35100" y2="34625"/>
                        <a14:foregroundMark x1="20000" y1="72750" x2="20000" y2="72750"/>
                        <a14:foregroundMark x1="29200" y1="74375" x2="29200" y2="74375"/>
                        <a14:foregroundMark x1="29200" y1="66750" x2="29200" y2="66750"/>
                        <a14:foregroundMark x1="37000" y1="71375" x2="37000" y2="71375"/>
                        <a14:foregroundMark x1="41800" y1="71750" x2="41800" y2="71750"/>
                        <a14:foregroundMark x1="53800" y1="71375" x2="53800" y2="71375"/>
                        <a14:foregroundMark x1="61200" y1="70875" x2="61200" y2="70875"/>
                        <a14:foregroundMark x1="76300" y1="70375" x2="76300" y2="70375"/>
                        <a14:foregroundMark x1="63900" y1="42000" x2="63900" y2="4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4059" y="13886423"/>
            <a:ext cx="3218656" cy="257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8C9B92-74EB-49B2-978E-E8DFEE25D819}"/>
              </a:ext>
            </a:extLst>
          </p:cNvPr>
          <p:cNvSpPr txBox="1"/>
          <p:nvPr/>
        </p:nvSpPr>
        <p:spPr>
          <a:xfrm>
            <a:off x="1" y="12279246"/>
            <a:ext cx="1028699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sz="6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ko-KR" altLang="en-US" sz="66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키즈나</a:t>
            </a:r>
            <a:r>
              <a:rPr lang="ko-KR" altLang="en-US" sz="6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아이 지수</a:t>
            </a:r>
            <a:endParaRPr lang="en-US" altLang="ko-KR" sz="66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33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3961FCB-2DB1-4B92-9F1D-58918C9F0F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281828"/>
              </p:ext>
            </p:extLst>
          </p:nvPr>
        </p:nvGraphicFramePr>
        <p:xfrm>
          <a:off x="0" y="5"/>
          <a:ext cx="10287000" cy="1664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D37EC92-762D-4CDA-8BB0-ABA8EB68FBF2}"/>
              </a:ext>
            </a:extLst>
          </p:cNvPr>
          <p:cNvSpPr/>
          <p:nvPr/>
        </p:nvSpPr>
        <p:spPr>
          <a:xfrm>
            <a:off x="7579326" y="1900310"/>
            <a:ext cx="20473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b="1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16.6 %</a:t>
            </a:r>
            <a:endParaRPr lang="ko-KR" altLang="en-US" sz="4400" b="1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4B193D-2BA5-4CFE-9D47-F0951156F1C0}"/>
              </a:ext>
            </a:extLst>
          </p:cNvPr>
          <p:cNvCxnSpPr/>
          <p:nvPr/>
        </p:nvCxnSpPr>
        <p:spPr>
          <a:xfrm>
            <a:off x="0" y="3978910"/>
            <a:ext cx="10287000" cy="0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68225D92-7159-438D-A579-1B7815ABFB52}"/>
              </a:ext>
            </a:extLst>
          </p:cNvPr>
          <p:cNvSpPr/>
          <p:nvPr/>
        </p:nvSpPr>
        <p:spPr>
          <a:xfrm rot="16200000">
            <a:off x="6978895" y="2033182"/>
            <a:ext cx="619003" cy="581859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644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3541" y="15104536"/>
            <a:ext cx="13611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4086 </a:t>
            </a:r>
            <a:r>
              <a:rPr lang="ko-KR" altLang="en-US" sz="32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</a:t>
            </a:r>
            <a:endParaRPr lang="ko-KR" altLang="en-US" sz="32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응나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(2615)+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루나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(816)+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나노라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(453)+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응나이모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(179)+…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‬</a:t>
            </a:r>
            <a:r>
              <a:rPr lang="en-US" altLang="ko-KR" sz="36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4764</a:t>
            </a:r>
            <a:r>
              <a:rPr lang="ko-KR" altLang="en-US" sz="36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▲</a:t>
            </a:r>
            <a:r>
              <a:rPr lang="en-US" altLang="ko-KR" sz="36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15</a:t>
            </a:r>
            <a:endParaRPr lang="ko-KR" altLang="en-US" sz="36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선장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(5230)+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마린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(1089)+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센쵸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(750)+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호쇼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(149)+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키미땃쥐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(31)+…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7267 </a:t>
            </a:r>
            <a:r>
              <a:rPr lang="ko-KR" altLang="en-US" sz="5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54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5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8817</a:t>
            </a:r>
            <a:r>
              <a:rPr lang="en-US" altLang="ko-KR" sz="6796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6796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6796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6796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미꼬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(2769)+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똥꼬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(2522)+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미코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(2472)+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페코미코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(792)+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미코멧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(221)+…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7090 ‬‬</a:t>
            </a:r>
            <a:r>
              <a:rPr lang="ko-KR" altLang="en-US" sz="4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■</a:t>
            </a:r>
            <a:r>
              <a:rPr lang="en-US" altLang="ko-KR" sz="4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페코라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(4349)+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페코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(963)+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페코미코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(792)+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(465)+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혐끼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(295)+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토끼년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(106)+…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톼삼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(4652)+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(1703)+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퇴삼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(71)+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토와사마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(51)+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(31)+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나루미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(27)+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콘얍삐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하쨔마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(2234)+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느그딸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(1014)+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(612)+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하아토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(596)+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하짜마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(266)+…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7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4629</a:t>
            </a:r>
            <a:r>
              <a:rPr lang="en-US" altLang="ko-KR" sz="3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32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19</a:t>
            </a:r>
            <a:endParaRPr lang="ko-KR" altLang="en-US" sz="32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라팡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(3078)+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마츠리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(1464)+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고토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(63)+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노조미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라도팡주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4310</a:t>
            </a:r>
            <a:r>
              <a:rPr lang="ko-KR" altLang="en-US" sz="32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▼</a:t>
            </a:r>
            <a:r>
              <a:rPr lang="en-US" altLang="ko-KR" sz="3200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3200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스이쨩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(1765)+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(1102)+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스이세이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(820)+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스이짱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(375)+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미코멧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(221)+…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4714 </a:t>
            </a:r>
            <a:r>
              <a:rPr lang="ko-KR" altLang="en-US" sz="36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36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36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양이모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(2414)+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와타메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(2260)+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도도도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(37)+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콘방도도도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 이모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역전우동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(0)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3908</a:t>
            </a:r>
            <a:r>
              <a:rPr lang="en-US" altLang="ko-KR" sz="3200" dirty="0">
                <a:solidFill>
                  <a:schemeClr val="tx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4472C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▼9</a:t>
            </a:r>
            <a:endParaRPr lang="ko-KR" altLang="en-US" sz="3200" dirty="0">
              <a:solidFill>
                <a:srgbClr val="4472C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코코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(2391)+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회장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(1044)+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크손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(473)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endParaRPr lang="ko-KR" altLang="en-US" sz="8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715081" y="4879089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6536 </a:t>
            </a:r>
            <a:r>
              <a:rPr lang="ko-KR" altLang="en-US" sz="40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▲</a:t>
            </a:r>
            <a:r>
              <a:rPr lang="en-US" altLang="ko-KR" sz="4000" dirty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ko-KR" altLang="en-US" sz="40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120" y="7066138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3" y="5550532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8592898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ololive | Virtual YouTuber Wiki | Fandom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3961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ololive | Virtual YouTuber Wiki | Fandom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17171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1FF9C614-B93E-40EB-B59A-7F39C410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447" y="2285001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2692" y="9932715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1715" y="14030767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9759" y="15592774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672" y="3977517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21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7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en-US" altLang="ko-KR" sz="6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Vtuber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언급 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1561640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D89140-D663-4E28-8008-DC3FACC3DB9F}"/>
              </a:ext>
            </a:extLst>
          </p:cNvPr>
          <p:cNvSpPr/>
          <p:nvPr/>
        </p:nvSpPr>
        <p:spPr>
          <a:xfrm>
            <a:off x="1" y="204160"/>
            <a:ext cx="1028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Top10</a:t>
            </a:r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빠진 </a:t>
            </a:r>
            <a:r>
              <a:rPr lang="en-US" altLang="ko-KR" sz="7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Vtuber</a:t>
            </a:r>
            <a:endParaRPr lang="ko-KR" altLang="en-US" sz="7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DD68072-4016-4F29-9291-C12BE1E347ED}"/>
              </a:ext>
            </a:extLst>
          </p:cNvPr>
          <p:cNvSpPr/>
          <p:nvPr/>
        </p:nvSpPr>
        <p:spPr>
          <a:xfrm>
            <a:off x="-192296" y="3647620"/>
            <a:ext cx="1069212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12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	17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</a:t>
            </a:r>
            <a:r>
              <a:rPr lang="en-US" altLang="ko-KR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23</a:t>
            </a:r>
            <a:r>
              <a:rPr lang="ko-KR" altLang="en-US" sz="6600" dirty="0">
                <a:solidFill>
                  <a:schemeClr val="tx1">
                    <a:lumMod val="9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</a:t>
            </a:r>
            <a:endParaRPr lang="en-US" altLang="ko-KR" sz="6600" dirty="0">
              <a:solidFill>
                <a:schemeClr val="tx1">
                  <a:lumMod val="9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265265-6563-4F14-B735-FAFA9E747A63}"/>
              </a:ext>
            </a:extLst>
          </p:cNvPr>
          <p:cNvSpPr/>
          <p:nvPr/>
        </p:nvSpPr>
        <p:spPr>
          <a:xfrm>
            <a:off x="194805" y="4554419"/>
            <a:ext cx="10175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	▼3 				▼7			▼17				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3C3987F-D708-4E9E-AE8A-E88035EB3132}"/>
              </a:ext>
            </a:extLst>
          </p:cNvPr>
          <p:cNvCxnSpPr/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152B8D1-4794-4F36-94EE-5877F4630C32}"/>
              </a:ext>
            </a:extLst>
          </p:cNvPr>
          <p:cNvCxnSpPr>
            <a:cxnSpLocks/>
          </p:cNvCxnSpPr>
          <p:nvPr/>
        </p:nvCxnSpPr>
        <p:spPr>
          <a:xfrm>
            <a:off x="0" y="5467936"/>
            <a:ext cx="102870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9C8F6C2-8274-497F-97F8-2AB22069D7D4}"/>
              </a:ext>
            </a:extLst>
          </p:cNvPr>
          <p:cNvSpPr/>
          <p:nvPr/>
        </p:nvSpPr>
        <p:spPr>
          <a:xfrm>
            <a:off x="212825" y="5657980"/>
            <a:ext cx="1028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중계가 가장 많았던 방송</a:t>
            </a:r>
            <a:endParaRPr lang="en-US" altLang="ko-KR" sz="7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1B3814-BE76-4E81-86CA-D63890CCC80D}"/>
              </a:ext>
            </a:extLst>
          </p:cNvPr>
          <p:cNvSpPr txBox="1"/>
          <p:nvPr/>
        </p:nvSpPr>
        <p:spPr>
          <a:xfrm>
            <a:off x="2353010" y="8294544"/>
            <a:ext cx="801735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altLang="ko-KR" sz="4000" b="0" i="0" dirty="0"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l"/>
            <a:r>
              <a:rPr lang="ko-KR" altLang="en-US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卒業。　</a:t>
            </a:r>
            <a:r>
              <a:rPr lang="en-US" altLang="ko-KR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ko-KR" altLang="en-US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桐生</a:t>
            </a:r>
            <a:r>
              <a:rPr lang="ja-JP" altLang="en-US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ココ</a:t>
            </a:r>
            <a:r>
              <a:rPr lang="ko-KR" altLang="en-US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卒業</a:t>
            </a:r>
            <a:r>
              <a:rPr lang="en-US" altLang="ko-KR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</a:t>
            </a:r>
            <a:r>
              <a:rPr lang="en-US" altLang="ko-KR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 </a:t>
            </a:r>
            <a:r>
              <a:rPr lang="en-US" altLang="ko-KR" sz="40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#GoodbyeCoco</a:t>
            </a:r>
            <a:endParaRPr lang="en-US" altLang="ko-KR" sz="4000" b="0" i="0" dirty="0"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BCD8810-1CA9-4215-940D-0F220CAB5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36" y="6950296"/>
            <a:ext cx="3575274" cy="201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CA58A2-51D5-4C0F-B0DD-85A0958F47C1}"/>
              </a:ext>
            </a:extLst>
          </p:cNvPr>
          <p:cNvSpPr txBox="1"/>
          <p:nvPr/>
        </p:nvSpPr>
        <p:spPr>
          <a:xfrm>
            <a:off x="604777" y="6772172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4C7F53-7705-4BA6-BF91-2BD29398C192}"/>
              </a:ext>
            </a:extLst>
          </p:cNvPr>
          <p:cNvSpPr txBox="1"/>
          <p:nvPr/>
        </p:nvSpPr>
        <p:spPr>
          <a:xfrm>
            <a:off x="351672" y="10317444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7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79095A0-5BE5-4C57-9C05-38E09B6E8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9" y="6652741"/>
            <a:ext cx="1017438" cy="101743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F1CB71-CB66-4F78-90B0-A34BC45ED801}"/>
              </a:ext>
            </a:extLst>
          </p:cNvPr>
          <p:cNvSpPr/>
          <p:nvPr/>
        </p:nvSpPr>
        <p:spPr>
          <a:xfrm>
            <a:off x="1254748" y="13818994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1B2B563D-4940-4296-99CB-682C0389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777" y="1449043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2FB4DD03-080F-4C93-B8B4-2B5D27264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8312369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ECBF3A15-E5B7-43B4-8CF1-EE9CBBED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0010" y="11361104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AB24C5E-9C5B-4107-B725-BB8421569601}"/>
              </a:ext>
            </a:extLst>
          </p:cNvPr>
          <p:cNvSpPr txBox="1"/>
          <p:nvPr/>
        </p:nvSpPr>
        <p:spPr>
          <a:xfrm>
            <a:off x="2353009" y="12196731"/>
            <a:ext cx="793399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【</a:t>
            </a:r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</a:t>
            </a:r>
            <a:r>
              <a:rPr lang="ja-JP" altLang="en-US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宝鐘マリン生誕祭</a:t>
            </a:r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】3DLIVE/</a:t>
            </a:r>
            <a:r>
              <a:rPr lang="ja-JP" altLang="en-US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ゲスト大勢！重大告知もりもり！</a:t>
            </a:r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【</a:t>
            </a:r>
            <a:r>
              <a:rPr lang="ja-JP" altLang="en-US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ホロライブ</a:t>
            </a:r>
            <a:r>
              <a:rPr lang="en-US" altLang="ja-JP" sz="32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】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95EBF2-70BD-4957-BA65-63082BA6A2E6}"/>
              </a:ext>
            </a:extLst>
          </p:cNvPr>
          <p:cNvSpPr txBox="1"/>
          <p:nvPr/>
        </p:nvSpPr>
        <p:spPr>
          <a:xfrm>
            <a:off x="2353126" y="15324757"/>
            <a:ext cx="79338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ja-JP" altLang="en-US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超魔界村ノーコンクリア耐久</a:t>
            </a:r>
            <a:r>
              <a:rPr lang="en-US" altLang="ja-JP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【</a:t>
            </a:r>
            <a:r>
              <a:rPr lang="ja-JP" altLang="en-US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レオス・ヴィンセント</a:t>
            </a:r>
            <a:r>
              <a:rPr lang="en-US" altLang="ja-JP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ja-JP" altLang="en-US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にじさんじ</a:t>
            </a:r>
            <a:r>
              <a:rPr lang="en-US" altLang="ja-JP" sz="2800" b="0" i="0" dirty="0"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】</a:t>
            </a:r>
            <a:br>
              <a:rPr lang="ja-JP" altLang="en-US" sz="2800" b="0" i="0" dirty="0">
                <a:solidFill>
                  <a:srgbClr val="000000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6B28E35-4639-4AAB-8028-FF5750CB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363" y="13707196"/>
            <a:ext cx="2649318" cy="149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538746D-5EF0-4DAA-B4AB-2A338C78B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26" y="10238213"/>
            <a:ext cx="3531775" cy="198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623FDB-3E9D-4BAC-9FAE-8196845F3557}"/>
              </a:ext>
            </a:extLst>
          </p:cNvPr>
          <p:cNvSpPr txBox="1"/>
          <p:nvPr/>
        </p:nvSpPr>
        <p:spPr>
          <a:xfrm>
            <a:off x="6555821" y="7664860"/>
            <a:ext cx="2419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5794</a:t>
            </a:r>
            <a:r>
              <a:rPr lang="ko-KR" altLang="en-US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059C6E-58EF-4D17-8A03-F980FF83B27A}"/>
              </a:ext>
            </a:extLst>
          </p:cNvPr>
          <p:cNvSpPr txBox="1"/>
          <p:nvPr/>
        </p:nvSpPr>
        <p:spPr>
          <a:xfrm>
            <a:off x="6555821" y="10620603"/>
            <a:ext cx="2419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3486</a:t>
            </a:r>
            <a:r>
              <a:rPr lang="ko-KR" altLang="en-US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82C6D-4D7F-4264-9A01-20AA77C57A55}"/>
              </a:ext>
            </a:extLst>
          </p:cNvPr>
          <p:cNvSpPr txBox="1"/>
          <p:nvPr/>
        </p:nvSpPr>
        <p:spPr>
          <a:xfrm>
            <a:off x="6555821" y="13919021"/>
            <a:ext cx="2419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2334</a:t>
            </a:r>
            <a:r>
              <a:rPr lang="ko-KR" altLang="en-US" sz="4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회</a:t>
            </a:r>
          </a:p>
        </p:txBody>
      </p:sp>
      <p:pic>
        <p:nvPicPr>
          <p:cNvPr id="46" name="Picture 14">
            <a:extLst>
              <a:ext uri="{FF2B5EF4-FFF2-40B4-BE49-F238E27FC236}">
                <a16:creationId xmlns:a16="http://schemas.microsoft.com/office/drawing/2014/main" id="{D896C68C-DACF-4F0C-9ECA-F553D30A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5603" y="1925067"/>
            <a:ext cx="1817482" cy="181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>
            <a:extLst>
              <a:ext uri="{FF2B5EF4-FFF2-40B4-BE49-F238E27FC236}">
                <a16:creationId xmlns:a16="http://schemas.microsoft.com/office/drawing/2014/main" id="{A1122F4F-65DA-4E19-A8A6-366B1B5F9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47493" y="1954093"/>
            <a:ext cx="1823436" cy="182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703B7F55-12AC-4C0D-8A0A-419007A63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10865" y="1894920"/>
            <a:ext cx="1796070" cy="17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8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7843" y="1224052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6536274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5491" y="15104536"/>
            <a:ext cx="1357258" cy="13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16764" y="136776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8432" y="108417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5653" y="938190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35625" y="500531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1797" y="1102141"/>
            <a:ext cx="2122011" cy="212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981" y="7992598"/>
            <a:ext cx="1345122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663" y="3251026"/>
            <a:ext cx="1670177" cy="16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3699EB5D-3189-49CD-B521-176B556A8C39}"/>
              </a:ext>
            </a:extLst>
          </p:cNvPr>
          <p:cNvSpPr/>
          <p:nvPr/>
        </p:nvSpPr>
        <p:spPr>
          <a:xfrm>
            <a:off x="3571554" y="13722704"/>
            <a:ext cx="30960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636</a:t>
            </a:r>
            <a:endParaRPr lang="ko-KR" altLang="en-US" sz="32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D8DAD5-D1EA-49BE-AF09-CCBA53C644FC}"/>
              </a:ext>
            </a:extLst>
          </p:cNvPr>
          <p:cNvSpPr txBox="1"/>
          <p:nvPr/>
        </p:nvSpPr>
        <p:spPr>
          <a:xfrm>
            <a:off x="3529662" y="14273562"/>
            <a:ext cx="6710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셀렌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(636)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8098B09-28EE-43E9-90E0-2D144A799E3F}"/>
              </a:ext>
            </a:extLst>
          </p:cNvPr>
          <p:cNvSpPr/>
          <p:nvPr/>
        </p:nvSpPr>
        <p:spPr>
          <a:xfrm>
            <a:off x="3604507" y="7973707"/>
            <a:ext cx="3610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783</a:t>
            </a:r>
            <a:endParaRPr lang="ko-KR" altLang="en-US" sz="36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4AB8FB-2009-4500-9207-21EEE2006E8E}"/>
              </a:ext>
            </a:extLst>
          </p:cNvPr>
          <p:cNvSpPr txBox="1"/>
          <p:nvPr/>
        </p:nvSpPr>
        <p:spPr>
          <a:xfrm>
            <a:off x="3607206" y="4094258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마메네코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(1109)+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레오스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(138)+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에덴구미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(87)+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빈센트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(24)</a:t>
            </a:r>
            <a:endParaRPr lang="ko-KR" altLang="en-US" sz="2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EFB034-C832-40A5-B0DC-D9682942766F}"/>
              </a:ext>
            </a:extLst>
          </p:cNvPr>
          <p:cNvSpPr/>
          <p:nvPr/>
        </p:nvSpPr>
        <p:spPr>
          <a:xfrm>
            <a:off x="3583202" y="3250784"/>
            <a:ext cx="5508000" cy="87375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1358</a:t>
            </a:r>
            <a:endParaRPr lang="ko-KR" altLang="en-US" sz="54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26EF600-FA86-4D40-BCC1-951EEAAFA9E0}"/>
              </a:ext>
            </a:extLst>
          </p:cNvPr>
          <p:cNvSpPr/>
          <p:nvPr/>
        </p:nvSpPr>
        <p:spPr>
          <a:xfrm>
            <a:off x="3591898" y="1074984"/>
            <a:ext cx="6680587" cy="1019318"/>
          </a:xfrm>
          <a:prstGeom prst="rect">
            <a:avLst/>
          </a:prstGeom>
          <a:solidFill>
            <a:srgbClr val="FCA4B5"/>
          </a:solidFill>
          <a:ln w="19050"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96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3146</a:t>
            </a:r>
            <a:endParaRPr lang="ko-KR" altLang="en-US" sz="6796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D83B59-2EB3-4445-8A5C-26512F6B997F}"/>
              </a:ext>
            </a:extLst>
          </p:cNvPr>
          <p:cNvSpPr txBox="1"/>
          <p:nvPr/>
        </p:nvSpPr>
        <p:spPr>
          <a:xfrm>
            <a:off x="3673155" y="2023950"/>
            <a:ext cx="6566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갈꼬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(2906)+</a:t>
            </a:r>
            <a:r>
              <a:rPr lang="ko-KR" altLang="en-US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코토코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(216)+</a:t>
            </a:r>
            <a:r>
              <a:rPr lang="en-US" altLang="ko-KR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kotoko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(17)+</a:t>
            </a:r>
            <a:r>
              <a:rPr lang="en-US" altLang="ko-KR" sz="32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Atori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(4)+KOTOKO(3)</a:t>
            </a:r>
            <a:endParaRPr lang="ko-KR" altLang="en-US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80EBABD-9858-4E09-93E4-6CEC169FF804}"/>
              </a:ext>
            </a:extLst>
          </p:cNvPr>
          <p:cNvSpPr/>
          <p:nvPr/>
        </p:nvSpPr>
        <p:spPr>
          <a:xfrm>
            <a:off x="3578104" y="5007026"/>
            <a:ext cx="5371200" cy="705600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1335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25C9AD-27E5-4364-B8D4-A2C4FCFC025E}"/>
              </a:ext>
            </a:extLst>
          </p:cNvPr>
          <p:cNvSpPr txBox="1"/>
          <p:nvPr/>
        </p:nvSpPr>
        <p:spPr>
          <a:xfrm>
            <a:off x="3583204" y="5702505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개좆미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(644)+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(620)+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좆미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(65)+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개좆미미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C2F7A1-DA05-4E0C-BE13-2EDD23A19F5F}"/>
              </a:ext>
            </a:extLst>
          </p:cNvPr>
          <p:cNvSpPr txBox="1"/>
          <p:nvPr/>
        </p:nvSpPr>
        <p:spPr>
          <a:xfrm>
            <a:off x="3556850" y="7105537"/>
            <a:ext cx="668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치구사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(1113)+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해바라기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(49)+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히이로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0FAE3-4DBB-4BB9-B896-BEA40EC55D32}"/>
              </a:ext>
            </a:extLst>
          </p:cNvPr>
          <p:cNvSpPr txBox="1"/>
          <p:nvPr/>
        </p:nvSpPr>
        <p:spPr>
          <a:xfrm>
            <a:off x="3583201" y="8570637"/>
            <a:ext cx="6656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피카미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(739)+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끄ㅣ카미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(28)+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끄ㅣ까미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-225500" y="911074"/>
            <a:ext cx="2419268" cy="308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417" b="1" dirty="0">
                <a:solidFill>
                  <a:srgbClr val="FFDA2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9417" b="1" dirty="0">
              <a:solidFill>
                <a:srgbClr val="FFDA2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-162578" y="3090332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7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57572B-595C-4F4C-B0D2-E0A91CA4EA81}"/>
              </a:ext>
            </a:extLst>
          </p:cNvPr>
          <p:cNvSpPr/>
          <p:nvPr/>
        </p:nvSpPr>
        <p:spPr>
          <a:xfrm>
            <a:off x="3561908" y="10811065"/>
            <a:ext cx="35064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708</a:t>
            </a:r>
            <a:endParaRPr lang="ko-KR" altLang="en-US" sz="3200" dirty="0">
              <a:solidFill>
                <a:srgbClr val="150A0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1B284-2705-4F66-A212-B876CC578C9F}"/>
              </a:ext>
            </a:extLst>
          </p:cNvPr>
          <p:cNvSpPr txBox="1"/>
          <p:nvPr/>
        </p:nvSpPr>
        <p:spPr>
          <a:xfrm>
            <a:off x="3501419" y="11395699"/>
            <a:ext cx="673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레인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(618)+</a:t>
            </a:r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에덴구미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(87)+</a:t>
            </a:r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레인 패터슨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9A57D2D-DD91-4487-9A9B-CF6F8EA9500A}"/>
              </a:ext>
            </a:extLst>
          </p:cNvPr>
          <p:cNvSpPr/>
          <p:nvPr/>
        </p:nvSpPr>
        <p:spPr>
          <a:xfrm>
            <a:off x="3546691" y="12268702"/>
            <a:ext cx="3265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678</a:t>
            </a:r>
            <a:endParaRPr lang="ko-KR" altLang="en-US" sz="3200" dirty="0">
              <a:solidFill>
                <a:srgbClr val="150A0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C7B8BD-34AF-4B1B-A037-50FCADD441E3}"/>
              </a:ext>
            </a:extLst>
          </p:cNvPr>
          <p:cNvSpPr txBox="1"/>
          <p:nvPr/>
        </p:nvSpPr>
        <p:spPr>
          <a:xfrm>
            <a:off x="3599726" y="12843322"/>
            <a:ext cx="6672759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치히로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(381)+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치재앙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(242)+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치여사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(31)+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마법소녀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(18)+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치쨩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(6)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7B2F831-8715-4A12-9509-759844A2C49D}"/>
              </a:ext>
            </a:extLst>
          </p:cNvPr>
          <p:cNvSpPr/>
          <p:nvPr/>
        </p:nvSpPr>
        <p:spPr>
          <a:xfrm>
            <a:off x="3600391" y="9376358"/>
            <a:ext cx="35712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739</a:t>
            </a:r>
            <a:endParaRPr lang="ko-KR" altLang="en-US" sz="3600" dirty="0">
              <a:solidFill>
                <a:srgbClr val="C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BD01C86-C2AC-439E-9CF4-3A4C728E28C6}"/>
              </a:ext>
            </a:extLst>
          </p:cNvPr>
          <p:cNvSpPr txBox="1"/>
          <p:nvPr/>
        </p:nvSpPr>
        <p:spPr>
          <a:xfrm>
            <a:off x="3529662" y="9932715"/>
            <a:ext cx="677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미토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(352)+</a:t>
            </a:r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천황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(352)+</a:t>
            </a:r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위원장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(34)+</a:t>
            </a:r>
            <a:r>
              <a:rPr lang="ko-KR" altLang="en-US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욘토</a:t>
            </a:r>
            <a:r>
              <a:rPr lang="en-US" altLang="ko-KR" sz="28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(1)</a:t>
            </a:r>
            <a:endParaRPr lang="ko-KR" altLang="en-US" sz="2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3DA30FA-7111-4F11-8E9A-48F4D4822D01}"/>
              </a:ext>
            </a:extLst>
          </p:cNvPr>
          <p:cNvSpPr/>
          <p:nvPr/>
        </p:nvSpPr>
        <p:spPr>
          <a:xfrm>
            <a:off x="3572947" y="15182891"/>
            <a:ext cx="2962800" cy="58477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631</a:t>
            </a:r>
            <a:endParaRPr lang="ko-KR" altLang="en-US" sz="3200" dirty="0">
              <a:solidFill>
                <a:srgbClr val="FF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B817124-B016-48CB-ABDF-C9EA28B6E3B8}"/>
              </a:ext>
            </a:extLst>
          </p:cNvPr>
          <p:cNvSpPr txBox="1"/>
          <p:nvPr/>
        </p:nvSpPr>
        <p:spPr>
          <a:xfrm>
            <a:off x="3553837" y="15750849"/>
            <a:ext cx="6746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군도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(414)+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미레이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(163)+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도 </a:t>
            </a:r>
            <a:r>
              <a:rPr lang="ko-KR" altLang="en-US" sz="2800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미레이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(50)+</a:t>
            </a:r>
            <a:r>
              <a:rPr lang="ko-KR" altLang="en-US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미래이</a:t>
            </a:r>
            <a:r>
              <a:rPr lang="en-US" altLang="ko-KR" sz="2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(4)</a:t>
            </a: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" y="791643"/>
            <a:ext cx="1017438" cy="10174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293358" y="6599660"/>
            <a:ext cx="1941824" cy="992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altLang="ko-KR" sz="9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</a:p>
          <a:p>
            <a:pPr algn="ctr">
              <a:lnSpc>
                <a:spcPts val="11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endParaRPr lang="ko-KR" altLang="en-US" sz="8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715081" y="4879089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E5F45E7-01E6-43CA-BBDB-4AADC119D517}"/>
              </a:ext>
            </a:extLst>
          </p:cNvPr>
          <p:cNvSpPr/>
          <p:nvPr/>
        </p:nvSpPr>
        <p:spPr>
          <a:xfrm>
            <a:off x="3588667" y="6505970"/>
            <a:ext cx="4953600" cy="623615"/>
          </a:xfrm>
          <a:prstGeom prst="rect">
            <a:avLst/>
          </a:prstGeom>
          <a:solidFill>
            <a:srgbClr val="FCA4B5"/>
          </a:solidFill>
          <a:ln>
            <a:noFill/>
          </a:ln>
          <a:effectLst>
            <a:softEdge rad="31750"/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1170</a:t>
            </a:r>
            <a:endParaRPr lang="ko-KR" altLang="en-US" sz="4000" dirty="0">
              <a:solidFill>
                <a:srgbClr val="150A0A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732" y="7066138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682" y="5904459"/>
            <a:ext cx="1469915" cy="3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750" b="99000" l="10000" r="90000">
                        <a14:foregroundMark x1="44750" y1="22500" x2="61250" y2="88500"/>
                        <a14:foregroundMark x1="46000" y1="22750" x2="52000" y2="73250"/>
                        <a14:foregroundMark x1="52750" y1="29750" x2="43750" y2="56000"/>
                        <a14:foregroundMark x1="37750" y1="37250" x2="45000" y2="53250"/>
                        <a14:foregroundMark x1="56750" y1="35000" x2="57750" y2="61500"/>
                        <a14:foregroundMark x1="55750" y1="35250" x2="57250" y2="60750"/>
                        <a14:foregroundMark x1="51250" y1="31250" x2="51500" y2="61000"/>
                        <a14:foregroundMark x1="50500" y1="34750" x2="51250" y2="76000"/>
                        <a14:foregroundMark x1="47500" y1="33250" x2="47500" y2="70500"/>
                        <a14:foregroundMark x1="45000" y1="39750" x2="45000" y2="74750"/>
                        <a14:foregroundMark x1="41250" y1="35750" x2="39000" y2="70000"/>
                        <a14:foregroundMark x1="39750" y1="25250" x2="42000" y2="63000"/>
                        <a14:foregroundMark x1="46000" y1="35000" x2="47250" y2="61750"/>
                        <a14:foregroundMark x1="43750" y1="33250" x2="43750" y2="53500"/>
                        <a14:foregroundMark x1="42000" y1="33000" x2="43250" y2="50750"/>
                        <a14:foregroundMark x1="43500" y1="34500" x2="43500" y2="37250"/>
                        <a14:foregroundMark x1="38000" y1="15250" x2="31500" y2="39000"/>
                        <a14:foregroundMark x1="45000" y1="12500" x2="54750" y2="13750"/>
                        <a14:foregroundMark x1="54000" y1="12000" x2="44750" y2="12000"/>
                        <a14:foregroundMark x1="52500" y1="10500" x2="47750" y2="10000"/>
                        <a14:foregroundMark x1="63750" y1="15750" x2="67000" y2="35000"/>
                        <a14:foregroundMark x1="51500" y1="8500" x2="51500" y2="8500"/>
                        <a14:foregroundMark x1="51000" y1="7750" x2="51000" y2="7750"/>
                        <a14:foregroundMark x1="26000" y1="95000" x2="70000" y2="94000"/>
                        <a14:foregroundMark x1="33250" y1="98750" x2="33250" y2="98750"/>
                        <a14:foregroundMark x1="25750" y1="99000" x2="25750" y2="99000"/>
                        <a14:foregroundMark x1="63250" y1="23000" x2="63250" y2="2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125" y="8395765"/>
            <a:ext cx="1015062" cy="101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" b="1422"/>
          <a:stretch/>
        </p:blipFill>
        <p:spPr bwMode="auto">
          <a:xfrm>
            <a:off x="272964" y="11202575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/>
        </p:blipFill>
        <p:spPr bwMode="auto">
          <a:xfrm>
            <a:off x="305065" y="1265930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8525" y="9932715"/>
            <a:ext cx="836398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5065" y="14031027"/>
            <a:ext cx="844429" cy="81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3109" y="15592774"/>
            <a:ext cx="844429" cy="8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99" y="3977517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21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년 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홀로 외 언급 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 10</a:t>
            </a:r>
          </a:p>
        </p:txBody>
      </p:sp>
    </p:spTree>
    <p:extLst>
      <p:ext uri="{BB962C8B-B14F-4D97-AF65-F5344CB8AC3E}">
        <p14:creationId xmlns:p14="http://schemas.microsoft.com/office/powerpoint/2010/main" val="351777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508AE412-3FCB-4133-BECC-CF1AB0FB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4993" y="12221473"/>
            <a:ext cx="1382409" cy="138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AA31CD5-4E06-4640-91BA-ACC070D7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516" y="6132762"/>
            <a:ext cx="1365500" cy="1365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54DE0B2-D419-48BA-A0AA-CBA346792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60691" y="15219938"/>
            <a:ext cx="1361158" cy="135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>
            <a:extLst>
              <a:ext uri="{FF2B5EF4-FFF2-40B4-BE49-F238E27FC236}">
                <a16:creationId xmlns:a16="http://schemas.microsoft.com/office/drawing/2014/main" id="{69F95F19-9F8C-42A5-97A0-C74C6FAC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73914" y="13753814"/>
            <a:ext cx="1365617" cy="13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ACD5552B-A84E-4DE4-8CDE-51133C06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5582" y="10727466"/>
            <a:ext cx="1365617" cy="13656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4">
            <a:extLst>
              <a:ext uri="{FF2B5EF4-FFF2-40B4-BE49-F238E27FC236}">
                <a16:creationId xmlns:a16="http://schemas.microsoft.com/office/drawing/2014/main" id="{6386C42A-BD15-4001-8868-762CFB595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32803" y="9210455"/>
            <a:ext cx="1382326" cy="138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85CD025-3017-481F-80EC-E71FBB42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6516" y="4603526"/>
            <a:ext cx="1444693" cy="14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21EB0BC-FBA2-412F-9483-320E8CA9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97912" y="1362499"/>
            <a:ext cx="1631267" cy="163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>
            <a:extLst>
              <a:ext uri="{FF2B5EF4-FFF2-40B4-BE49-F238E27FC236}">
                <a16:creationId xmlns:a16="http://schemas.microsoft.com/office/drawing/2014/main" id="{496A70DC-0151-42FC-9602-35F1ED093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67174" y="7725898"/>
            <a:ext cx="1339035" cy="134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A6FE1D-7907-4C37-85CA-E719C9A2F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9226" y="3077386"/>
            <a:ext cx="1430215" cy="143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B5F54204-A132-41F3-AB82-FA808312BAD4}"/>
              </a:ext>
            </a:extLst>
          </p:cNvPr>
          <p:cNvSpPr txBox="1"/>
          <p:nvPr/>
        </p:nvSpPr>
        <p:spPr>
          <a:xfrm>
            <a:off x="408888" y="991745"/>
            <a:ext cx="2419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00" b="1" dirty="0">
                <a:solidFill>
                  <a:srgbClr val="FFDA2D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200" b="1" dirty="0">
              <a:solidFill>
                <a:srgbClr val="FFDA2D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DAF89A7-8D33-4599-8CE2-56303AB4D493}"/>
              </a:ext>
            </a:extLst>
          </p:cNvPr>
          <p:cNvSpPr txBox="1"/>
          <p:nvPr/>
        </p:nvSpPr>
        <p:spPr>
          <a:xfrm>
            <a:off x="59672" y="2824031"/>
            <a:ext cx="241926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400" b="1" dirty="0">
                <a:solidFill>
                  <a:srgbClr val="C0C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endParaRPr lang="en-US" altLang="ko-KR" sz="10900" b="1" dirty="0">
              <a:solidFill>
                <a:srgbClr val="C0C0C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endParaRPr lang="en-US" altLang="ko-KR" sz="72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98" name="Picture 6" descr="https://yt3.ggpht.com/a/AGF-l7-zIf7VFqw2EDC3l7y_UpaxfdrAu-YEQcRGJA=s288-mo-c-c0xffffffff-rj-k-no">
            <a:extLst>
              <a:ext uri="{FF2B5EF4-FFF2-40B4-BE49-F238E27FC236}">
                <a16:creationId xmlns:a16="http://schemas.microsoft.com/office/drawing/2014/main" id="{01210114-7CAB-4EFA-B2EC-9DB37664B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50587" y="19935445"/>
            <a:ext cx="146429" cy="1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3F8272-A9AF-4F5C-9209-9017A879B8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50" y="872314"/>
            <a:ext cx="751823" cy="7518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D20CAD-06F0-4734-B0AB-7C48EEFAE285}"/>
              </a:ext>
            </a:extLst>
          </p:cNvPr>
          <p:cNvSpPr/>
          <p:nvPr/>
        </p:nvSpPr>
        <p:spPr>
          <a:xfrm>
            <a:off x="454681" y="6294343"/>
            <a:ext cx="1941824" cy="10788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altLang="ko-KR" sz="96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6</a:t>
            </a: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endParaRPr lang="en-US" altLang="ko-KR" sz="123400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8</a:t>
            </a: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</a:t>
            </a:r>
          </a:p>
          <a:p>
            <a:pPr algn="ctr">
              <a:lnSpc>
                <a:spcPts val="12000"/>
              </a:lnSpc>
            </a:pPr>
            <a:r>
              <a:rPr lang="en-US" altLang="ko-KR" sz="88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10</a:t>
            </a:r>
            <a:endParaRPr lang="ko-KR" altLang="en-US" sz="88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D9F28C-8433-4CBE-BD8E-57DDC2618BB6}"/>
              </a:ext>
            </a:extLst>
          </p:cNvPr>
          <p:cNvSpPr/>
          <p:nvPr/>
        </p:nvSpPr>
        <p:spPr>
          <a:xfrm>
            <a:off x="799534" y="4612110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CD7F3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endParaRPr lang="en-US" altLang="ko-KR" sz="9600" b="1" dirty="0">
              <a:solidFill>
                <a:srgbClr val="CD7F3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3E04C206-11E0-476F-9A86-84228C792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2603" y="7004661"/>
            <a:ext cx="866923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A59004BA-C48F-4966-A9A4-CFE85EF86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862" y="5262471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>
            <a:extLst>
              <a:ext uri="{FF2B5EF4-FFF2-40B4-BE49-F238E27FC236}">
                <a16:creationId xmlns:a16="http://schemas.microsoft.com/office/drawing/2014/main" id="{B13751E0-1781-45DD-BABB-56C19A23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4687" y="8531421"/>
            <a:ext cx="864839" cy="8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hololive | Virtual YouTuber Wiki | Fandom">
            <a:extLst>
              <a:ext uri="{FF2B5EF4-FFF2-40B4-BE49-F238E27FC236}">
                <a16:creationId xmlns:a16="http://schemas.microsoft.com/office/drawing/2014/main" id="{374A6547-BF4C-404F-95BD-133F6E06E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585417" y="11303658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hololive | Virtual YouTuber Wiki | Fandom">
            <a:extLst>
              <a:ext uri="{FF2B5EF4-FFF2-40B4-BE49-F238E27FC236}">
                <a16:creationId xmlns:a16="http://schemas.microsoft.com/office/drawing/2014/main" id="{6EF0C0D5-9D35-4966-BED7-77D65C431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2" t="-1853" r="73559" b="-198"/>
          <a:stretch/>
        </p:blipFill>
        <p:spPr bwMode="auto">
          <a:xfrm>
            <a:off x="617518" y="13024551"/>
            <a:ext cx="844429" cy="820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1FF9C614-B93E-40EB-B59A-7F39C410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677" y="2039410"/>
            <a:ext cx="1175730" cy="1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B5B2CF93-2893-430D-8B16-ACE136D8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495" y="10033798"/>
            <a:ext cx="861364" cy="8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E2769977-4F31-42B3-8562-16A3BF1BA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7198" y="14517930"/>
            <a:ext cx="844429" cy="82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1F131D67-6F2A-46BD-8ECC-DC2E2EB1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0762" y="15958017"/>
            <a:ext cx="844429" cy="8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FC93D83A-8759-4135-B299-7E0CE305E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204" y="3749814"/>
            <a:ext cx="987384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3DB3E65-0BDC-488D-985F-1F16ADF12286}"/>
              </a:ext>
            </a:extLst>
          </p:cNvPr>
          <p:cNvSpPr txBox="1"/>
          <p:nvPr/>
        </p:nvSpPr>
        <p:spPr>
          <a:xfrm>
            <a:off x="33216" y="35465"/>
            <a:ext cx="102401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7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월 </a:t>
            </a:r>
            <a:r>
              <a:rPr lang="en-US" altLang="ko-KR" sz="6000" b="1" dirty="0" err="1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Vtuber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글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/</a:t>
            </a:r>
            <a:r>
              <a:rPr lang="ko-KR" altLang="en-US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댓글 </a:t>
            </a:r>
            <a:r>
              <a:rPr lang="en-US" altLang="ko-KR" sz="6000" b="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Top 10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5CCCFCB2-EF0A-4176-8E09-163956B6B8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918806"/>
              </p:ext>
            </p:extLst>
          </p:nvPr>
        </p:nvGraphicFramePr>
        <p:xfrm>
          <a:off x="3529701" y="1327573"/>
          <a:ext cx="7310817" cy="15593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</p:spTree>
    <p:extLst>
      <p:ext uri="{BB962C8B-B14F-4D97-AF65-F5344CB8AC3E}">
        <p14:creationId xmlns:p14="http://schemas.microsoft.com/office/powerpoint/2010/main" val="3957544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8600</TotalTime>
  <Words>671</Words>
  <PresentationFormat>사용자 지정</PresentationFormat>
  <Paragraphs>105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나눔스퀘어라운드 ExtraBold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2019-03-31T09:01:27Z</dcterms:created>
  <dcterms:modified xsi:type="dcterms:W3CDTF">2021-10-01T12:48:26Z</dcterms:modified>
</cp:coreProperties>
</file>